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82" r:id="rId11"/>
    <p:sldId id="287" r:id="rId12"/>
    <p:sldId id="262" r:id="rId13"/>
    <p:sldId id="263" r:id="rId14"/>
    <p:sldId id="264" r:id="rId15"/>
    <p:sldId id="278" r:id="rId16"/>
    <p:sldId id="279" r:id="rId17"/>
    <p:sldId id="280" r:id="rId18"/>
    <p:sldId id="281" r:id="rId19"/>
    <p:sldId id="268" r:id="rId20"/>
    <p:sldId id="269" r:id="rId21"/>
    <p:sldId id="285" r:id="rId22"/>
    <p:sldId id="270" r:id="rId23"/>
    <p:sldId id="283" r:id="rId24"/>
    <p:sldId id="284" r:id="rId25"/>
    <p:sldId id="275" r:id="rId26"/>
    <p:sldId id="286" r:id="rId27"/>
    <p:sldId id="276" r:id="rId28"/>
    <p:sldId id="277" r:id="rId2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90" y="-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октябрь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22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378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3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507151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проект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221599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1.Предзащита -  декабрь 2022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Защита – март 2023 года;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3.Максимальный критерий-12;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4.Минимальный критерий - 4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2000" b="1" spc="-225" dirty="0" smtClean="0">
                <a:latin typeface="Trebuchet MS"/>
                <a:cs typeface="Trebuchet MS"/>
              </a:rPr>
              <a:t> </a:t>
            </a:r>
            <a:endParaRPr sz="2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810</Words>
  <Application>Microsoft Office PowerPoint</Application>
  <PresentationFormat>Экран (16:9)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ИТОГОВОЕ СОЧИНЕНИЕ</vt:lpstr>
      <vt:lpstr>Индивидуальный проект</vt:lpstr>
      <vt:lpstr>РЕГИСТРАЦИЯ НА ЕГЭ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55</cp:revision>
  <dcterms:created xsi:type="dcterms:W3CDTF">2019-10-15T10:38:01Z</dcterms:created>
  <dcterms:modified xsi:type="dcterms:W3CDTF">2022-10-13T01:21:43Z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