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>
        <p:scale>
          <a:sx n="89" d="100"/>
          <a:sy n="89" d="100"/>
        </p:scale>
        <p:origin x="-72" y="28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3438301" y="666750"/>
            <a:ext cx="5678805" cy="154221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chemeClr val="bg1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  ПО ТЕМЕ</a:t>
            </a:r>
            <a:endParaRPr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121657"/>
            <a:ext cx="8229600" cy="3431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4815" y="1428750"/>
            <a:ext cx="822960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err="1" smtClean="0"/>
              <a:t>пециальных</a:t>
            </a:r>
            <a:r>
              <a:rPr lang="ru-RU" sz="2400" dirty="0" smtClean="0"/>
              <a:t>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751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,ИП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50493" y="1047750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50493" y="3681857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82361" y="3681857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50493" y="4413631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5448" y="1200150"/>
            <a:ext cx="833310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2022</a:t>
            </a:r>
            <a:r>
              <a:rPr sz="24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93726" y="869554"/>
            <a:ext cx="7956550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136968" y="1047750"/>
            <a:ext cx="687006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ния  основном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математике),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1657350"/>
            <a:ext cx="8153400" cy="394864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err="1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15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день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44462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95" dirty="0" smtClean="0">
                <a:latin typeface="Georgia"/>
                <a:cs typeface="Georgia"/>
              </a:rPr>
              <a:t>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28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87944" y="2341844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87944" y="2341844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355471" y="2577125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309078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781980" y="23090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796457" y="2335749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96457" y="2335749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64986" y="2391197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73695" y="2876550"/>
            <a:ext cx="7404734" cy="15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2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2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5364694"/>
              </p:ext>
            </p:extLst>
          </p:nvPr>
        </p:nvGraphicFramePr>
        <p:xfrm>
          <a:off x="9862" y="896023"/>
          <a:ext cx="9134138" cy="2911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416"/>
                <a:gridCol w="6417722"/>
              </a:tblGrid>
              <a:tr h="30412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400" spc="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История, физика, биология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400" spc="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 информатика, география, 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3,24</a:t>
                      </a:r>
                      <a:r>
                        <a:rPr sz="1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67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Иностранные языки</a:t>
                      </a:r>
                      <a:endParaRPr lang="ru-RU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7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5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573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1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38">
                <a:tc>
                  <a:txBody>
                    <a:bodyPr/>
                    <a:lstStyle/>
                    <a:p>
                      <a:pPr marL="60960" algn="l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17 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Обществознание, биология, химия</a:t>
                      </a:r>
                      <a:endParaRPr sz="1400" b="0" i="0" dirty="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7296530"/>
              </p:ext>
            </p:extLst>
          </p:nvPr>
        </p:nvGraphicFramePr>
        <p:xfrm>
          <a:off x="0" y="858595"/>
          <a:ext cx="9143999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7368"/>
                <a:gridCol w="4256631"/>
              </a:tblGrid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2645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264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" t="29287" r="29557" b="21929"/>
          <a:stretch/>
        </p:blipFill>
        <p:spPr bwMode="auto">
          <a:xfrm>
            <a:off x="533400" y="866858"/>
            <a:ext cx="8001000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6PQ52NDQUCDJ-269-1312</_dlc_DocId>
    <_dlc_DocIdUrl xmlns="4c48e722-e5ee-4bb4-abb8-2d4075f5b3da">
      <Url>http://www.eduportal44.ru/Manturovo/Sch3/_layouts/15/DocIdRedir.aspx?ID=6PQ52NDQUCDJ-269-1312</Url>
      <Description>6PQ52NDQUCDJ-269-1312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5D602E-EE10-4155-A130-648664F0F386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4c48e722-e5ee-4bb4-abb8-2d4075f5b3d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918</Words>
  <Application>Microsoft Office PowerPoint</Application>
  <PresentationFormat>Экран (16:9)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 Приказ Минпросвещения России и Рособрнадзора</vt:lpstr>
      <vt:lpstr>Слайд 3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User</cp:lastModifiedBy>
  <cp:revision>80</cp:revision>
  <dcterms:created xsi:type="dcterms:W3CDTF">2019-10-15T10:38:01Z</dcterms:created>
  <dcterms:modified xsi:type="dcterms:W3CDTF">2022-11-25T14:21:06Z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